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high_energy_modern_youtube_thumbnail_style_prom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polished_high_contrast_marketing_educational_ba_10_batch_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high_contrast_promotional_slide_infographic_im_2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wide_high_resolution_presentation_infographic_s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wide_high_contrast_infographic_thumbnail_image_3_batch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high_contrast_neon_themed_infographic_slide_p_4_batch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high_contrast_polished_presentation_infographic_5_batch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ide_landscape_slide_graphic_dark_black_backgroun_7_batch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polished_digital_slide_infographic_scene_on_a_da_8_batch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high_contrast_modern_graphic_slide_thumbnail_9_batch_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